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69" r:id="rId3"/>
    <p:sldId id="259" r:id="rId4"/>
    <p:sldId id="270" r:id="rId5"/>
    <p:sldId id="271" r:id="rId6"/>
    <p:sldId id="268" r:id="rId7"/>
    <p:sldId id="266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C66FF"/>
    <a:srgbClr val="1926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978"/>
    <p:restoredTop sz="71882"/>
  </p:normalViewPr>
  <p:slideViewPr>
    <p:cSldViewPr snapToGrid="0">
      <p:cViewPr varScale="1">
        <p:scale>
          <a:sx n="83" d="100"/>
          <a:sy n="83" d="100"/>
        </p:scale>
        <p:origin x="208" y="13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80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대부분</a:t>
            </a:r>
            <a:r>
              <a:rPr lang="en-US" dirty="0"/>
              <a:t> </a:t>
            </a:r>
            <a:r>
              <a:rPr lang="en-US" dirty="0" err="1"/>
              <a:t>대학의</a:t>
            </a:r>
            <a:r>
              <a:rPr lang="en-US" dirty="0"/>
              <a:t> </a:t>
            </a:r>
            <a:r>
              <a:rPr lang="en-US" dirty="0" err="1"/>
              <a:t>머신러닝</a:t>
            </a:r>
            <a:r>
              <a:rPr lang="en-US" dirty="0"/>
              <a:t> </a:t>
            </a:r>
            <a:r>
              <a:rPr lang="en-US" dirty="0" err="1"/>
              <a:t>기초</a:t>
            </a:r>
            <a:r>
              <a:rPr lang="en-US" dirty="0"/>
              <a:t> </a:t>
            </a:r>
            <a:r>
              <a:rPr lang="en-US" dirty="0" err="1"/>
              <a:t>과정에서는</a:t>
            </a:r>
            <a:r>
              <a:rPr lang="en-US" dirty="0"/>
              <a:t> </a:t>
            </a:r>
            <a:r>
              <a:rPr lang="en-US" dirty="0" err="1"/>
              <a:t>앞의</a:t>
            </a:r>
            <a:r>
              <a:rPr lang="en-US" dirty="0"/>
              <a:t> </a:t>
            </a:r>
            <a:r>
              <a:rPr lang="en-US" dirty="0" err="1"/>
              <a:t>두가지의</a:t>
            </a:r>
            <a:r>
              <a:rPr lang="en-US" dirty="0"/>
              <a:t> </a:t>
            </a:r>
            <a:r>
              <a:rPr lang="en-US" dirty="0" err="1"/>
              <a:t>내용을</a:t>
            </a:r>
            <a:r>
              <a:rPr lang="en-US" dirty="0"/>
              <a:t> </a:t>
            </a:r>
            <a:r>
              <a:rPr lang="en-US" dirty="0" err="1"/>
              <a:t>위주로</a:t>
            </a:r>
            <a:r>
              <a:rPr lang="en-US" dirty="0"/>
              <a:t> </a:t>
            </a:r>
            <a:r>
              <a:rPr lang="en-US" dirty="0" err="1"/>
              <a:t>강의하는</a:t>
            </a:r>
            <a:r>
              <a:rPr lang="en-US" dirty="0"/>
              <a:t> </a:t>
            </a:r>
            <a:r>
              <a:rPr lang="en-US" dirty="0" err="1"/>
              <a:t>경우가</a:t>
            </a:r>
            <a:r>
              <a:rPr lang="en-US" dirty="0"/>
              <a:t> </a:t>
            </a:r>
            <a:r>
              <a:rPr lang="en-US" dirty="0" err="1"/>
              <a:t>대부분이다</a:t>
            </a:r>
            <a:r>
              <a:rPr lang="en-US" altLang="ko-KR" dirty="0"/>
              <a:t>.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기본적인</a:t>
            </a:r>
            <a:r>
              <a:rPr lang="en-US" dirty="0"/>
              <a:t> </a:t>
            </a:r>
            <a:r>
              <a:rPr lang="en-US" dirty="0" err="1"/>
              <a:t>수학적</a:t>
            </a:r>
            <a:r>
              <a:rPr lang="en-US" altLang="ko-KR" dirty="0"/>
              <a:t>, </a:t>
            </a:r>
            <a:r>
              <a:rPr lang="ko-KR" altLang="en-US" dirty="0"/>
              <a:t>통계적 기초를 이 책에서는 강조한다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6148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1213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4714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8454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스터디 </a:t>
            </a:r>
            <a:r>
              <a:rPr lang="en-US" altLang="ko" sz="2500" b="1" dirty="0">
                <a:solidFill>
                  <a:srgbClr val="19264B"/>
                </a:solidFill>
              </a:rPr>
              <a:t>MML </a:t>
            </a:r>
            <a:r>
              <a:rPr lang="en-US" altLang="ko-KR" sz="2500" b="1" dirty="0">
                <a:solidFill>
                  <a:srgbClr val="19264B"/>
                </a:solidFill>
              </a:rPr>
              <a:t>2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-KR" dirty="0">
                <a:solidFill>
                  <a:srgbClr val="19264B"/>
                </a:solidFill>
              </a:rPr>
              <a:t>21.</a:t>
            </a:r>
            <a:r>
              <a:rPr lang="ko-KR" altLang="en-US" dirty="0">
                <a:solidFill>
                  <a:srgbClr val="19264B"/>
                </a:solidFill>
              </a:rPr>
              <a:t>화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 err="1">
                <a:solidFill>
                  <a:srgbClr val="19264B"/>
                </a:solidFill>
              </a:rPr>
              <a:t>최강규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FADDE0-F874-CC8A-0F7E-B8F36DB0070F}"/>
              </a:ext>
            </a:extLst>
          </p:cNvPr>
          <p:cNvSpPr txBox="1"/>
          <p:nvPr/>
        </p:nvSpPr>
        <p:spPr>
          <a:xfrm>
            <a:off x="1596325" y="1224366"/>
            <a:ext cx="30059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서희재</a:t>
            </a:r>
            <a:r>
              <a:rPr kumimoji="1" lang="en-US" altLang="ko-Kore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kumimoji="1" lang="ko-Kore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컴퓨터공학과</a:t>
            </a:r>
            <a:r>
              <a:rPr kumimoji="1" lang="en-US" altLang="ko-Kore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</a:p>
          <a:p>
            <a:endParaRPr kumimoji="1" lang="en-US" altLang="ko-Kore-KR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ko-Kore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최강규</a:t>
            </a:r>
            <a:r>
              <a:rPr kumimoji="1" lang="en-US" altLang="ko-Kore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kumimoji="1" lang="ko-Kore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산업보안학과</a:t>
            </a:r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endParaRPr kumimoji="1" lang="en-US" altLang="ko-Kore-KR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7961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교재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6D5E0FF4-6B5F-D351-E3C8-1941B56B61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63" y="845454"/>
            <a:ext cx="2895533" cy="40276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353963" y="1221274"/>
            <a:ext cx="5348286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kumimoji="1" lang="en-US" altLang="ko-Kore-KR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Machine Learning Pre-requisite Knowledge</a:t>
            </a:r>
            <a:endParaRPr kumimoji="1" lang="ko-Kore-KR" altLang="en-US" sz="2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8F7A88-9A30-A2B9-DB92-47AEC9F49984}"/>
              </a:ext>
            </a:extLst>
          </p:cNvPr>
          <p:cNvSpPr txBox="1"/>
          <p:nvPr/>
        </p:nvSpPr>
        <p:spPr>
          <a:xfrm>
            <a:off x="1353963" y="1969949"/>
            <a:ext cx="62781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Programming languages and data analysis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2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Large-scale computation and the associated frameworks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20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Mathematics and statistics and how machine learning builds on it</a:t>
            </a:r>
            <a:endParaRPr kumimoji="1" lang="ko-Kore-KR" altLang="en-US" sz="2000" b="1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CC8B72F3-9C43-6669-5D2B-BB6A0789BCEB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교재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262322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교재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" name="그림 6" descr="도표이(가) 표시된 사진&#10;&#10;자동 생성된 설명">
            <a:extLst>
              <a:ext uri="{FF2B5EF4-FFF2-40B4-BE49-F238E27FC236}">
                <a16:creationId xmlns:a16="http://schemas.microsoft.com/office/drawing/2014/main" id="{B14F4E78-DC18-D766-7C2B-10F6D682C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030501"/>
            <a:ext cx="5369960" cy="30824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A6BC9E-5D18-76E1-9807-EDFB0D185387}"/>
              </a:ext>
            </a:extLst>
          </p:cNvPr>
          <p:cNvSpPr txBox="1"/>
          <p:nvPr/>
        </p:nvSpPr>
        <p:spPr>
          <a:xfrm>
            <a:off x="6575353" y="1481300"/>
            <a:ext cx="2510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Part2. Machine Learning</a:t>
            </a:r>
            <a:endParaRPr kumimoji="1" lang="ko-Kore-KR" altLang="en-US" sz="16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443A13-FE36-63E2-4094-5953FAE7F3A2}"/>
              </a:ext>
            </a:extLst>
          </p:cNvPr>
          <p:cNvSpPr txBox="1"/>
          <p:nvPr/>
        </p:nvSpPr>
        <p:spPr>
          <a:xfrm>
            <a:off x="6575353" y="3662200"/>
            <a:ext cx="20377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Part1. Mathematics</a:t>
            </a:r>
            <a:endParaRPr kumimoji="1" lang="ko-Kore-KR" altLang="en-US" sz="16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8EE8A380-6884-1486-8C50-9B1953B602D4}"/>
              </a:ext>
            </a:extLst>
          </p:cNvPr>
          <p:cNvCxnSpPr>
            <a:stCxn id="3" idx="0"/>
            <a:endCxn id="2" idx="2"/>
          </p:cNvCxnSpPr>
          <p:nvPr/>
        </p:nvCxnSpPr>
        <p:spPr>
          <a:xfrm flipV="1">
            <a:off x="7594222" y="1819854"/>
            <a:ext cx="236443" cy="18423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285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일정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0CB79FDF-D555-7D8D-C9E0-2229DB80B8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045283"/>
              </p:ext>
            </p:extLst>
          </p:nvPr>
        </p:nvGraphicFramePr>
        <p:xfrm>
          <a:off x="1408975" y="902970"/>
          <a:ext cx="7492748" cy="370840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1566700">
                  <a:extLst>
                    <a:ext uri="{9D8B030D-6E8A-4147-A177-3AD203B41FA5}">
                      <a16:colId xmlns:a16="http://schemas.microsoft.com/office/drawing/2014/main" val="2522311198"/>
                    </a:ext>
                  </a:extLst>
                </a:gridCol>
                <a:gridCol w="3378630">
                  <a:extLst>
                    <a:ext uri="{9D8B030D-6E8A-4147-A177-3AD203B41FA5}">
                      <a16:colId xmlns:a16="http://schemas.microsoft.com/office/drawing/2014/main" val="2500542626"/>
                    </a:ext>
                  </a:extLst>
                </a:gridCol>
                <a:gridCol w="2547418">
                  <a:extLst>
                    <a:ext uri="{9D8B030D-6E8A-4147-A177-3AD203B41FA5}">
                      <a16:colId xmlns:a16="http://schemas.microsoft.com/office/drawing/2014/main" val="8266261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날짜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19264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스터디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19264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대면 여부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19264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5349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3/28</a:t>
                      </a:r>
                      <a:endParaRPr lang="ko-KR" altLang="en-US" sz="1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200" dirty="0"/>
                        <a:t>2. Linear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algebra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200" dirty="0" err="1"/>
                        <a:t>비대면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65959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4/5</a:t>
                      </a:r>
                      <a:endParaRPr lang="ko-KR" altLang="en-US" sz="1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200"/>
                        <a:t>3. Analytic Geometry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200" dirty="0"/>
                        <a:t>대면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3882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4/12</a:t>
                      </a:r>
                      <a:endParaRPr lang="ko-KR" altLang="en-US" sz="1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200" dirty="0"/>
                        <a:t>4. Matrix Decomposition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200" dirty="0" err="1"/>
                        <a:t>비대면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737096988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중간고사 기간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36787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5/2</a:t>
                      </a:r>
                      <a:endParaRPr lang="ko-KR" altLang="en-US" sz="1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200"/>
                        <a:t>5. Vector Calculus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200" dirty="0"/>
                        <a:t>대면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66362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5/9</a:t>
                      </a:r>
                      <a:endParaRPr lang="ko-KR" altLang="en-US" sz="1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200"/>
                        <a:t>6. Probability and Distribution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200" dirty="0" err="1"/>
                        <a:t>비대면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03170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5/16</a:t>
                      </a:r>
                      <a:endParaRPr lang="ko-KR" altLang="en-US" sz="1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200"/>
                        <a:t>7. Continuous Optimization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200" dirty="0"/>
                        <a:t>대면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0577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5/23</a:t>
                      </a:r>
                      <a:endParaRPr lang="ko-KR" altLang="en-US" sz="1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200"/>
                        <a:t>8. When models meet data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200" dirty="0" err="1"/>
                        <a:t>비대면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0628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5/30</a:t>
                      </a:r>
                      <a:endParaRPr lang="ko-KR" altLang="en-US" sz="1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200" dirty="0"/>
                        <a:t>9. Linear Regression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200" dirty="0"/>
                        <a:t>대면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29030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6902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2781379" y="2125489"/>
            <a:ext cx="3581241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r>
              <a:rPr lang="en-US" altLang="ko-KR" sz="4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  <a:endParaRPr sz="4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32574681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</TotalTime>
  <Words>146</Words>
  <Application>Microsoft Macintosh PowerPoint</Application>
  <PresentationFormat>화면 슬라이드 쇼(16:9)</PresentationFormat>
  <Paragraphs>51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NanumGothic</vt:lpstr>
      <vt:lpstr>NanumGothic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이강민</dc:creator>
  <cp:lastModifiedBy>서희재</cp:lastModifiedBy>
  <cp:revision>13</cp:revision>
  <dcterms:modified xsi:type="dcterms:W3CDTF">2023-03-21T07:35:45Z</dcterms:modified>
</cp:coreProperties>
</file>